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custDataLst>
    <p:custData r:id="rId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E2A89-14FA-4EED-AE5C-FB41B3D566DE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348C0-F96D-42DD-9F87-006F5BAAB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47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EAD2-724C-4D0F-8018-63EFBB592CC2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2ADA-C5BC-4925-8539-C1FAEFD9D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78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EAD2-724C-4D0F-8018-63EFBB592CC2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2ADA-C5BC-4925-8539-C1FAEFD9D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85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EAD2-724C-4D0F-8018-63EFBB592CC2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2ADA-C5BC-4925-8539-C1FAEFD9D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6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EAD2-724C-4D0F-8018-63EFBB592CC2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2ADA-C5BC-4925-8539-C1FAEFD9D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4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EAD2-724C-4D0F-8018-63EFBB592CC2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2ADA-C5BC-4925-8539-C1FAEFD9D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EAD2-724C-4D0F-8018-63EFBB592CC2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2ADA-C5BC-4925-8539-C1FAEFD9D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29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EAD2-724C-4D0F-8018-63EFBB592CC2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2ADA-C5BC-4925-8539-C1FAEFD9D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0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EAD2-724C-4D0F-8018-63EFBB592CC2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2ADA-C5BC-4925-8539-C1FAEFD9D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7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EAD2-724C-4D0F-8018-63EFBB592CC2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2ADA-C5BC-4925-8539-C1FAEFD9D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2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EAD2-724C-4D0F-8018-63EFBB592CC2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2ADA-C5BC-4925-8539-C1FAEFD9D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1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EAD2-724C-4D0F-8018-63EFBB592CC2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2ADA-C5BC-4925-8539-C1FAEFD9D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5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8EAD2-724C-4D0F-8018-63EFBB592CC2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D2ADA-C5BC-4925-8539-C1FAEFD9D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5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1" t="3770" r="7300" b="6250"/>
          <a:stretch/>
        </p:blipFill>
        <p:spPr bwMode="auto">
          <a:xfrm>
            <a:off x="685800" y="914400"/>
            <a:ext cx="7783286" cy="4687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1099250"/>
            <a:ext cx="1359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Water – H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5200" y="1122402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Copper - Cu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1099250"/>
            <a:ext cx="2348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Sodium Chloride- </a:t>
            </a:r>
            <a:r>
              <a:rPr lang="en-US" dirty="0" err="1" smtClean="0"/>
              <a:t>NaCl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33800" y="5867400"/>
            <a:ext cx="10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5683" y="5858103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Molecular Compound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25181" y="5865030"/>
            <a:ext cx="1728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Ionic Compound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899129" y="255657"/>
            <a:ext cx="5313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Representative Particles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5966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C80212A2-EFF2-48C4-B794-D64645BEC2A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STEPHEN J</dc:creator>
  <cp:lastModifiedBy>LEE, STEPHEN J</cp:lastModifiedBy>
  <cp:revision>3</cp:revision>
  <dcterms:created xsi:type="dcterms:W3CDTF">2013-11-18T13:08:31Z</dcterms:created>
  <dcterms:modified xsi:type="dcterms:W3CDTF">2013-11-18T15:31:49Z</dcterms:modified>
</cp:coreProperties>
</file>